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cc Deploy" id="{C9AED2CE-529F-4B13-9C1B-670E40FB3268}">
          <p14:sldIdLst>
            <p14:sldId id="4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nie Lamza (Oil &amp; Gas Authority)" initials="EL(&amp;GA" lastIdx="1" clrIdx="0">
    <p:extLst>
      <p:ext uri="{19B8F6BF-5375-455C-9EA6-DF929625EA0E}">
        <p15:presenceInfo xmlns:p15="http://schemas.microsoft.com/office/powerpoint/2012/main" userId="S::Ernie.Lamza@ogauthority.co.uk::e9c324a7-e5c5-4750-b64e-57ba6a507859" providerId="AD"/>
      </p:ext>
    </p:extLst>
  </p:cmAuthor>
  <p:cmAuthor id="2" name="Stoker, Darren" initials="SD" lastIdx="1" clrIdx="1">
    <p:extLst>
      <p:ext uri="{19B8F6BF-5375-455C-9EA6-DF929625EA0E}">
        <p15:presenceInfo xmlns:p15="http://schemas.microsoft.com/office/powerpoint/2012/main" userId="S::Darren.Stoker@repsolsinopecuk.com::7ea6e7ca-98d5-4b1b-8a60-e3b3406f028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B344CC-8FD9-48EB-8E6A-A14A39A508A6}" v="1" dt="2023-03-13T14:43:17.1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nie Lamza (North Sea Transition Authority)" userId="e9c324a7-e5c5-4750-b64e-57ba6a507859" providerId="ADAL" clId="{B6B344CC-8FD9-48EB-8E6A-A14A39A508A6}"/>
    <pc:docChg chg="undo custSel modSld">
      <pc:chgData name="Ernie Lamza (North Sea Transition Authority)" userId="e9c324a7-e5c5-4750-b64e-57ba6a507859" providerId="ADAL" clId="{B6B344CC-8FD9-48EB-8E6A-A14A39A508A6}" dt="2023-03-13T14:49:04.964" v="344" actId="1038"/>
      <pc:docMkLst>
        <pc:docMk/>
      </pc:docMkLst>
      <pc:sldChg chg="addSp modSp mod">
        <pc:chgData name="Ernie Lamza (North Sea Transition Authority)" userId="e9c324a7-e5c5-4750-b64e-57ba6a507859" providerId="ADAL" clId="{B6B344CC-8FD9-48EB-8E6A-A14A39A508A6}" dt="2023-03-13T14:49:04.964" v="344" actId="1038"/>
        <pc:sldMkLst>
          <pc:docMk/>
          <pc:sldMk cId="3616043921" sldId="4260"/>
        </pc:sldMkLst>
        <pc:spChg chg="add mod">
          <ac:chgData name="Ernie Lamza (North Sea Transition Authority)" userId="e9c324a7-e5c5-4750-b64e-57ba6a507859" providerId="ADAL" clId="{B6B344CC-8FD9-48EB-8E6A-A14A39A508A6}" dt="2023-03-13T14:49:04.964" v="344" actId="1038"/>
          <ac:spMkLst>
            <pc:docMk/>
            <pc:sldMk cId="3616043921" sldId="4260"/>
            <ac:spMk id="2" creationId="{3B1E630F-D570-AD0A-AF19-4B7F9E2565AF}"/>
          </ac:spMkLst>
        </pc:spChg>
        <pc:spChg chg="add mod">
          <ac:chgData name="Ernie Lamza (North Sea Transition Authority)" userId="e9c324a7-e5c5-4750-b64e-57ba6a507859" providerId="ADAL" clId="{B6B344CC-8FD9-48EB-8E6A-A14A39A508A6}" dt="2023-03-13T14:49:04.964" v="344" actId="1038"/>
          <ac:spMkLst>
            <pc:docMk/>
            <pc:sldMk cId="3616043921" sldId="4260"/>
            <ac:spMk id="3" creationId="{7925A386-180F-8EFE-1AE7-6BF2EDDEABD3}"/>
          </ac:spMkLst>
        </pc:spChg>
        <pc:spChg chg="add mod">
          <ac:chgData name="Ernie Lamza (North Sea Transition Authority)" userId="e9c324a7-e5c5-4750-b64e-57ba6a507859" providerId="ADAL" clId="{B6B344CC-8FD9-48EB-8E6A-A14A39A508A6}" dt="2023-03-13T14:49:04.964" v="344" actId="1038"/>
          <ac:spMkLst>
            <pc:docMk/>
            <pc:sldMk cId="3616043921" sldId="4260"/>
            <ac:spMk id="4" creationId="{CD0CEF2E-8783-5F38-E0D4-FF04D1E50C0B}"/>
          </ac:spMkLst>
        </pc:spChg>
        <pc:spChg chg="add mod">
          <ac:chgData name="Ernie Lamza (North Sea Transition Authority)" userId="e9c324a7-e5c5-4750-b64e-57ba6a507859" providerId="ADAL" clId="{B6B344CC-8FD9-48EB-8E6A-A14A39A508A6}" dt="2023-03-13T14:49:04.964" v="344" actId="1038"/>
          <ac:spMkLst>
            <pc:docMk/>
            <pc:sldMk cId="3616043921" sldId="4260"/>
            <ac:spMk id="5" creationId="{C022C738-4C21-C392-A777-AABF2766DF85}"/>
          </ac:spMkLst>
        </pc:spChg>
        <pc:spChg chg="add mod">
          <ac:chgData name="Ernie Lamza (North Sea Transition Authority)" userId="e9c324a7-e5c5-4750-b64e-57ba6a507859" providerId="ADAL" clId="{B6B344CC-8FD9-48EB-8E6A-A14A39A508A6}" dt="2023-03-13T14:49:04.964" v="344" actId="1038"/>
          <ac:spMkLst>
            <pc:docMk/>
            <pc:sldMk cId="3616043921" sldId="4260"/>
            <ac:spMk id="6" creationId="{60474FAD-934B-7262-86DA-75707F6392E7}"/>
          </ac:spMkLst>
        </pc:spChg>
        <pc:spChg chg="mod">
          <ac:chgData name="Ernie Lamza (North Sea Transition Authority)" userId="e9c324a7-e5c5-4750-b64e-57ba6a507859" providerId="ADAL" clId="{B6B344CC-8FD9-48EB-8E6A-A14A39A508A6}" dt="2023-03-13T14:48:52.895" v="325" actId="1037"/>
          <ac:spMkLst>
            <pc:docMk/>
            <pc:sldMk cId="3616043921" sldId="4260"/>
            <ac:spMk id="21" creationId="{E5070CD3-AE71-4E5C-8B8E-0877AA8D69B4}"/>
          </ac:spMkLst>
        </pc:spChg>
        <pc:spChg chg="mod">
          <ac:chgData name="Ernie Lamza (North Sea Transition Authority)" userId="e9c324a7-e5c5-4750-b64e-57ba6a507859" providerId="ADAL" clId="{B6B344CC-8FD9-48EB-8E6A-A14A39A508A6}" dt="2023-03-13T14:43:57.521" v="208" actId="1037"/>
          <ac:spMkLst>
            <pc:docMk/>
            <pc:sldMk cId="3616043921" sldId="4260"/>
            <ac:spMk id="24" creationId="{5671D6F2-9246-4940-A227-C8883F755F23}"/>
          </ac:spMkLst>
        </pc:spChg>
        <pc:spChg chg="mod">
          <ac:chgData name="Ernie Lamza (North Sea Transition Authority)" userId="e9c324a7-e5c5-4750-b64e-57ba6a507859" providerId="ADAL" clId="{B6B344CC-8FD9-48EB-8E6A-A14A39A508A6}" dt="2023-03-13T14:40:26.441" v="7" actId="1076"/>
          <ac:spMkLst>
            <pc:docMk/>
            <pc:sldMk cId="3616043921" sldId="4260"/>
            <ac:spMk id="32" creationId="{9AD28C13-2D3D-4D57-9241-40D861C89339}"/>
          </ac:spMkLst>
        </pc:spChg>
        <pc:spChg chg="mod">
          <ac:chgData name="Ernie Lamza (North Sea Transition Authority)" userId="e9c324a7-e5c5-4750-b64e-57ba6a507859" providerId="ADAL" clId="{B6B344CC-8FD9-48EB-8E6A-A14A39A508A6}" dt="2023-03-13T14:48:52.895" v="325" actId="1037"/>
          <ac:spMkLst>
            <pc:docMk/>
            <pc:sldMk cId="3616043921" sldId="4260"/>
            <ac:spMk id="36" creationId="{5D9C5C5F-D276-4C0D-BAF6-AA682B65BFEF}"/>
          </ac:spMkLst>
        </pc:spChg>
        <pc:spChg chg="mod">
          <ac:chgData name="Ernie Lamza (North Sea Transition Authority)" userId="e9c324a7-e5c5-4750-b64e-57ba6a507859" providerId="ADAL" clId="{B6B344CC-8FD9-48EB-8E6A-A14A39A508A6}" dt="2023-03-13T14:48:52.895" v="325" actId="1037"/>
          <ac:spMkLst>
            <pc:docMk/>
            <pc:sldMk cId="3616043921" sldId="4260"/>
            <ac:spMk id="37" creationId="{A9809BC8-DF55-4EAB-BEAD-347B86421A3C}"/>
          </ac:spMkLst>
        </pc:spChg>
        <pc:spChg chg="mod">
          <ac:chgData name="Ernie Lamza (North Sea Transition Authority)" userId="e9c324a7-e5c5-4750-b64e-57ba6a507859" providerId="ADAL" clId="{B6B344CC-8FD9-48EB-8E6A-A14A39A508A6}" dt="2023-03-13T14:43:57.521" v="208" actId="1037"/>
          <ac:spMkLst>
            <pc:docMk/>
            <pc:sldMk cId="3616043921" sldId="4260"/>
            <ac:spMk id="38" creationId="{01C1E374-C453-4ACD-85CB-31529E3FBEA5}"/>
          </ac:spMkLst>
        </pc:spChg>
        <pc:spChg chg="mod">
          <ac:chgData name="Ernie Lamza (North Sea Transition Authority)" userId="e9c324a7-e5c5-4750-b64e-57ba6a507859" providerId="ADAL" clId="{B6B344CC-8FD9-48EB-8E6A-A14A39A508A6}" dt="2023-03-13T14:43:57.521" v="208" actId="1037"/>
          <ac:spMkLst>
            <pc:docMk/>
            <pc:sldMk cId="3616043921" sldId="4260"/>
            <ac:spMk id="39" creationId="{62D8A8F3-D1F4-49F8-8B42-AFB1BA09EDD8}"/>
          </ac:spMkLst>
        </pc:spChg>
        <pc:spChg chg="mod">
          <ac:chgData name="Ernie Lamza (North Sea Transition Authority)" userId="e9c324a7-e5c5-4750-b64e-57ba6a507859" providerId="ADAL" clId="{B6B344CC-8FD9-48EB-8E6A-A14A39A508A6}" dt="2023-03-13T14:44:24.874" v="249" actId="20577"/>
          <ac:spMkLst>
            <pc:docMk/>
            <pc:sldMk cId="3616043921" sldId="4260"/>
            <ac:spMk id="42" creationId="{E6C62A11-2599-4169-A1AA-9977F424E8D0}"/>
          </ac:spMkLst>
        </pc:spChg>
        <pc:spChg chg="mod">
          <ac:chgData name="Ernie Lamza (North Sea Transition Authority)" userId="e9c324a7-e5c5-4750-b64e-57ba6a507859" providerId="ADAL" clId="{B6B344CC-8FD9-48EB-8E6A-A14A39A508A6}" dt="2023-03-13T14:43:57.521" v="208" actId="1037"/>
          <ac:spMkLst>
            <pc:docMk/>
            <pc:sldMk cId="3616043921" sldId="4260"/>
            <ac:spMk id="43" creationId="{F5C545F4-8D1D-460B-ABF9-6AEC0376F9A4}"/>
          </ac:spMkLst>
        </pc:spChg>
        <pc:spChg chg="mod">
          <ac:chgData name="Ernie Lamza (North Sea Transition Authority)" userId="e9c324a7-e5c5-4750-b64e-57ba6a507859" providerId="ADAL" clId="{B6B344CC-8FD9-48EB-8E6A-A14A39A508A6}" dt="2023-03-13T14:48:52.895" v="325" actId="1037"/>
          <ac:spMkLst>
            <pc:docMk/>
            <pc:sldMk cId="3616043921" sldId="4260"/>
            <ac:spMk id="46" creationId="{7113D609-B91F-451D-93D5-CDAC24E8074B}"/>
          </ac:spMkLst>
        </pc:spChg>
        <pc:spChg chg="mod">
          <ac:chgData name="Ernie Lamza (North Sea Transition Authority)" userId="e9c324a7-e5c5-4750-b64e-57ba6a507859" providerId="ADAL" clId="{B6B344CC-8FD9-48EB-8E6A-A14A39A508A6}" dt="2023-03-13T14:48:52.895" v="325" actId="1037"/>
          <ac:spMkLst>
            <pc:docMk/>
            <pc:sldMk cId="3616043921" sldId="4260"/>
            <ac:spMk id="48" creationId="{C33B23EA-6E32-41F9-8597-649CB69845D6}"/>
          </ac:spMkLst>
        </pc:spChg>
        <pc:spChg chg="mod">
          <ac:chgData name="Ernie Lamza (North Sea Transition Authority)" userId="e9c324a7-e5c5-4750-b64e-57ba6a507859" providerId="ADAL" clId="{B6B344CC-8FD9-48EB-8E6A-A14A39A508A6}" dt="2023-03-13T14:44:11.138" v="246" actId="1038"/>
          <ac:spMkLst>
            <pc:docMk/>
            <pc:sldMk cId="3616043921" sldId="4260"/>
            <ac:spMk id="50" creationId="{5E67CF48-BF45-4AAF-A148-014DB72268E4}"/>
          </ac:spMkLst>
        </pc:spChg>
        <pc:spChg chg="mod">
          <ac:chgData name="Ernie Lamza (North Sea Transition Authority)" userId="e9c324a7-e5c5-4750-b64e-57ba6a507859" providerId="ADAL" clId="{B6B344CC-8FD9-48EB-8E6A-A14A39A508A6}" dt="2023-03-13T14:44:51.328" v="273" actId="1038"/>
          <ac:spMkLst>
            <pc:docMk/>
            <pc:sldMk cId="3616043921" sldId="4260"/>
            <ac:spMk id="51" creationId="{B7727AE6-58E2-4083-8654-EAF407A91484}"/>
          </ac:spMkLst>
        </pc:spChg>
        <pc:spChg chg="mod">
          <ac:chgData name="Ernie Lamza (North Sea Transition Authority)" userId="e9c324a7-e5c5-4750-b64e-57ba6a507859" providerId="ADAL" clId="{B6B344CC-8FD9-48EB-8E6A-A14A39A508A6}" dt="2023-03-13T14:44:11.138" v="246" actId="1038"/>
          <ac:spMkLst>
            <pc:docMk/>
            <pc:sldMk cId="3616043921" sldId="4260"/>
            <ac:spMk id="52" creationId="{BA893907-8E45-4A76-9F2F-FFCC589215FF}"/>
          </ac:spMkLst>
        </pc:spChg>
        <pc:spChg chg="mod">
          <ac:chgData name="Ernie Lamza (North Sea Transition Authority)" userId="e9c324a7-e5c5-4750-b64e-57ba6a507859" providerId="ADAL" clId="{B6B344CC-8FD9-48EB-8E6A-A14A39A508A6}" dt="2023-03-13T14:44:11.138" v="246" actId="1038"/>
          <ac:spMkLst>
            <pc:docMk/>
            <pc:sldMk cId="3616043921" sldId="4260"/>
            <ac:spMk id="53" creationId="{E6C86C73-A71E-43F0-AEC5-7D7C631417DA}"/>
          </ac:spMkLst>
        </pc:spChg>
        <pc:spChg chg="mod">
          <ac:chgData name="Ernie Lamza (North Sea Transition Authority)" userId="e9c324a7-e5c5-4750-b64e-57ba6a507859" providerId="ADAL" clId="{B6B344CC-8FD9-48EB-8E6A-A14A39A508A6}" dt="2023-03-13T14:44:11.138" v="246" actId="1038"/>
          <ac:spMkLst>
            <pc:docMk/>
            <pc:sldMk cId="3616043921" sldId="4260"/>
            <ac:spMk id="64" creationId="{F0ED950C-1262-4A95-85E1-C989FDE60266}"/>
          </ac:spMkLst>
        </pc:spChg>
        <pc:cxnChg chg="add mod">
          <ac:chgData name="Ernie Lamza (North Sea Transition Authority)" userId="e9c324a7-e5c5-4750-b64e-57ba6a507859" providerId="ADAL" clId="{B6B344CC-8FD9-48EB-8E6A-A14A39A508A6}" dt="2023-03-13T14:49:04.964" v="344" actId="1038"/>
          <ac:cxnSpMkLst>
            <pc:docMk/>
            <pc:sldMk cId="3616043921" sldId="4260"/>
            <ac:cxnSpMk id="7" creationId="{ED1F54CF-6B57-7B7C-360E-DA7AADB9FEB8}"/>
          </ac:cxnSpMkLst>
        </pc:cxnChg>
        <pc:cxnChg chg="mod">
          <ac:chgData name="Ernie Lamza (North Sea Transition Authority)" userId="e9c324a7-e5c5-4750-b64e-57ba6a507859" providerId="ADAL" clId="{B6B344CC-8FD9-48EB-8E6A-A14A39A508A6}" dt="2023-03-13T14:48:52.895" v="325" actId="1037"/>
          <ac:cxnSpMkLst>
            <pc:docMk/>
            <pc:sldMk cId="3616043921" sldId="4260"/>
            <ac:cxnSpMk id="41" creationId="{B341F120-4502-4A66-A1C3-5E8D19F53847}"/>
          </ac:cxnSpMkLst>
        </pc:cxnChg>
        <pc:cxnChg chg="mod">
          <ac:chgData name="Ernie Lamza (North Sea Transition Authority)" userId="e9c324a7-e5c5-4750-b64e-57ba6a507859" providerId="ADAL" clId="{B6B344CC-8FD9-48EB-8E6A-A14A39A508A6}" dt="2023-03-13T14:43:57.521" v="208" actId="1037"/>
          <ac:cxnSpMkLst>
            <pc:docMk/>
            <pc:sldMk cId="3616043921" sldId="4260"/>
            <ac:cxnSpMk id="47" creationId="{B9AF5DC5-28E4-4119-BC4D-28F1EFA01620}"/>
          </ac:cxnSpMkLst>
        </pc:cxnChg>
        <pc:cxnChg chg="mod">
          <ac:chgData name="Ernie Lamza (North Sea Transition Authority)" userId="e9c324a7-e5c5-4750-b64e-57ba6a507859" providerId="ADAL" clId="{B6B344CC-8FD9-48EB-8E6A-A14A39A508A6}" dt="2023-03-13T14:44:11.138" v="246" actId="1038"/>
          <ac:cxnSpMkLst>
            <pc:docMk/>
            <pc:sldMk cId="3616043921" sldId="4260"/>
            <ac:cxnSpMk id="58" creationId="{670C3264-5D39-4E20-88EA-8D31548E863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AA51F-B8D0-4804-8EC2-17669D911E8A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0037-1F4A-4427-B851-D10C31340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54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9BD43-B711-4717-9E4C-5475CBD1D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3528B1-8B1F-4C15-B56D-EF22FF84C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DA355-6510-4666-B8F1-79FB1DF34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13/03/2023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071F1-1FE7-42EF-AACF-46AF88CA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A6AC2-9D75-4E5C-B397-E9DE41B01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53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D9EC7-886C-4CA6-8C69-FDCD452C1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C6738-30E8-4438-A558-5857EFFA3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41D5E-EA1B-4F6D-89E5-15DF7958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13/03/2023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E781F-1C1C-4031-A8FE-DCE3F1568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7B554-857C-4A92-A670-E051D6BCF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83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6012CA-5C4F-4A5B-B267-7391B8476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3B042-2553-40C4-B842-31A69CB92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4730A-EE5C-49EA-B08A-BAEA638F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13/03/2023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556B0-A1D6-42D8-8D2D-8EF02FF73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6E879-DD39-4CE9-9803-A731D8F7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633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Presentation title - Place and Country - Date Month Day Year</a:t>
            </a:r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584200" y="1125541"/>
            <a:ext cx="10983384" cy="5040311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5437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4B858-204A-4192-B725-92D3B4F8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E0B88-05F4-48A4-9CF0-C05D3C09D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F26D0-501A-480C-8E42-102BC604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13/03/2023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076A2-03CE-4856-BF0E-D16C93185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9E0A1-5A6F-4DD3-B72D-12D22A55F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27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2CA47-BB5C-4984-B2D2-8C51B14A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1E8D9-F78C-4785-A1A4-00E667D9D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DD4A1-4769-416E-BBB1-AC303607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13/03/2023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76A1D-A8AA-4E67-8875-161D705F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8D12D-8AA6-420C-BE4A-AAFB6A143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94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1A676-BC55-4D11-991F-B9D082D0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06E94-C39F-4F1A-9164-2B0810B0B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4C9ABB-F682-403C-B8B6-A79F30019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8237B-A556-4C1B-8C1E-3551B41AC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13/03/2023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970BE-6E16-4B44-B101-5FB762A3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C48B0-742E-4041-84E4-994FC564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23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16D94-20A1-487B-8EDD-E03865B8C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26A83-73D4-4A8B-9346-E4DC9869C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D86176-0B64-4A2E-8E0B-11A1EE408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054B9-B260-46E0-9F73-59E3C7944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7598AC-A783-4D8C-9775-34BEA5FC4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96D096-028C-4074-ABD1-224B54F7E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13/03/2023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2DA312-30E7-47EC-9734-4099AA60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F9CB4-3C18-4978-9AB8-3396CDAD1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18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1E98A-EA24-4089-B6ED-36105902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F3B32-6959-4F62-BB4C-C746692DE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13/03/2023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CBEB3-6C15-462B-8B9E-1811CE0B3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084F8-1F7A-42A2-9E44-85CF0B6FF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93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22365-05B8-4AE5-97D0-1AB5396FB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13/03/2023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7B10A3-1FC4-4CAC-B166-8021365B3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6E57E-93D0-4A04-BA08-B06AB25B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65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2747C-2F4F-410B-8D0D-B2F95F8D6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3FE21-CED4-475D-BF06-85C4C659F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B1FA8-8EE7-4C12-8818-2BE7E12A8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3BC28-1D72-4C3C-904F-7510206EE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13/03/2023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440C3-288A-4166-AFF7-44276E57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5448A-38CB-48A9-A0B0-E1A043449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5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0BD6-0A1A-47A4-9589-7526E82B1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CDA398-5BF9-4F77-85A5-326250791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E15FD-20ED-401E-B917-A363C1110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2790E-90A4-4566-8B52-76098B073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AB52-FDF2-42D3-AC55-CF458C062355}" type="datetimeFigureOut">
              <a:rPr lang="en-GB" smtClean="0"/>
              <a:t>13/03/2023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4F9EE-1F1A-4CDA-BCD2-5EBD190E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E4EE1-CE84-4EA9-B285-5E23D8687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93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FA31D9-1B65-48C5-AF86-5C1A2F142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5A0EE-8B5A-4D90-BC5D-9A68CF8C9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AB550-84E9-493A-980F-887A31387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DAB52-FDF2-42D3-AC55-CF458C062355}" type="datetimeFigureOut">
              <a:rPr lang="en-GB" smtClean="0"/>
              <a:t>13/03/2023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A4077-3A92-4D5A-9324-C5234BB14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BAEF8-ABE9-4FD7-B2F4-0AA8C720B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3042F-6115-4757-809B-21DE8635B9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47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Picture 133">
            <a:extLst>
              <a:ext uri="{FF2B5EF4-FFF2-40B4-BE49-F238E27FC236}">
                <a16:creationId xmlns:a16="http://schemas.microsoft.com/office/drawing/2014/main" id="{09671FCE-B1C4-4F54-92F4-4D386733D14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3011374" y="2852121"/>
            <a:ext cx="6858002" cy="1153763"/>
          </a:xfrm>
          <a:prstGeom prst="rect">
            <a:avLst/>
          </a:prstGeom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19193830-1861-494E-BE31-12DC08D9AB3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-505822" y="804540"/>
            <a:ext cx="1819277" cy="363207"/>
          </a:xfrm>
          <a:prstGeom prst="rect">
            <a:avLst/>
          </a:prstGeom>
        </p:spPr>
      </p:pic>
      <p:sp>
        <p:nvSpPr>
          <p:cNvPr id="136" name="Title 1">
            <a:extLst>
              <a:ext uri="{FF2B5EF4-FFF2-40B4-BE49-F238E27FC236}">
                <a16:creationId xmlns:a16="http://schemas.microsoft.com/office/drawing/2014/main" id="{3BA0BAB9-2645-4E29-ACED-11731AD2FFD2}"/>
              </a:ext>
            </a:extLst>
          </p:cNvPr>
          <p:cNvSpPr txBox="1">
            <a:spLocks/>
          </p:cNvSpPr>
          <p:nvPr/>
        </p:nvSpPr>
        <p:spPr>
          <a:xfrm rot="16200000">
            <a:off x="-3016622" y="3010887"/>
            <a:ext cx="7281197" cy="4126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>
                <a:solidFill>
                  <a:srgbClr val="707372"/>
                </a:solidFill>
                <a:latin typeface="Arial Nova Light" panose="020B0304020202020204" pitchFamily="34" charset="0"/>
              </a:rPr>
              <a:t>Technology Managers’ Network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8EDD90-2318-4FB7-A35B-E055B648A70E}"/>
              </a:ext>
            </a:extLst>
          </p:cNvPr>
          <p:cNvSpPr txBox="1"/>
          <p:nvPr/>
        </p:nvSpPr>
        <p:spPr>
          <a:xfrm>
            <a:off x="1436338" y="402947"/>
            <a:ext cx="10338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5E1A"/>
                </a:solidFill>
                <a:latin typeface="Montserrat" panose="00000500000000000000" pitchFamily="2" charset="0"/>
              </a:rPr>
              <a:t>Technology Managers’ Network </a:t>
            </a:r>
          </a:p>
          <a:p>
            <a:r>
              <a:rPr lang="en-GB" sz="2000" b="1" dirty="0">
                <a:solidFill>
                  <a:srgbClr val="005E1A"/>
                </a:solidFill>
                <a:latin typeface="Montserrat" panose="00000500000000000000" pitchFamily="2" charset="0"/>
              </a:rPr>
              <a:t>2023 meeting schedule</a:t>
            </a:r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961BC7DE-68DA-4D46-BC51-ED539FE7D5E5}"/>
              </a:ext>
            </a:extLst>
          </p:cNvPr>
          <p:cNvSpPr/>
          <p:nvPr/>
        </p:nvSpPr>
        <p:spPr>
          <a:xfrm>
            <a:off x="2091352" y="2176520"/>
            <a:ext cx="9594513" cy="362353"/>
          </a:xfrm>
          <a:prstGeom prst="homePlat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164626-7B87-4329-BE10-90235B407BEC}"/>
              </a:ext>
            </a:extLst>
          </p:cNvPr>
          <p:cNvSpPr txBox="1"/>
          <p:nvPr/>
        </p:nvSpPr>
        <p:spPr>
          <a:xfrm>
            <a:off x="2491530" y="2176520"/>
            <a:ext cx="452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Jan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070CD3-AE71-4E5C-8B8E-0877AA8D69B4}"/>
              </a:ext>
            </a:extLst>
          </p:cNvPr>
          <p:cNvSpPr txBox="1"/>
          <p:nvPr/>
        </p:nvSpPr>
        <p:spPr>
          <a:xfrm>
            <a:off x="3879932" y="2200453"/>
            <a:ext cx="515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Feb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71D6F2-9246-4940-A227-C8883F755F23}"/>
              </a:ext>
            </a:extLst>
          </p:cNvPr>
          <p:cNvSpPr txBox="1"/>
          <p:nvPr/>
        </p:nvSpPr>
        <p:spPr>
          <a:xfrm>
            <a:off x="7267061" y="2176520"/>
            <a:ext cx="688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Jun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A8B626-E916-45CE-93C1-BA4EF16410B6}"/>
              </a:ext>
            </a:extLst>
          </p:cNvPr>
          <p:cNvSpPr txBox="1"/>
          <p:nvPr/>
        </p:nvSpPr>
        <p:spPr>
          <a:xfrm>
            <a:off x="9903057" y="2176520"/>
            <a:ext cx="513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TBA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8BF918A-AC2A-4290-9590-629D4E59F0A1}"/>
              </a:ext>
            </a:extLst>
          </p:cNvPr>
          <p:cNvSpPr txBox="1"/>
          <p:nvPr/>
        </p:nvSpPr>
        <p:spPr>
          <a:xfrm>
            <a:off x="992680" y="2954508"/>
            <a:ext cx="651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Session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C3554E-987A-4DA9-8D36-D058A313ED48}"/>
              </a:ext>
            </a:extLst>
          </p:cNvPr>
          <p:cNvSpPr txBox="1"/>
          <p:nvPr/>
        </p:nvSpPr>
        <p:spPr>
          <a:xfrm>
            <a:off x="950734" y="3403171"/>
            <a:ext cx="9767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Workstream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C47868-D699-4E09-9CA9-87876D84B2DC}"/>
              </a:ext>
            </a:extLst>
          </p:cNvPr>
          <p:cNvSpPr txBox="1"/>
          <p:nvPr/>
        </p:nvSpPr>
        <p:spPr>
          <a:xfrm>
            <a:off x="975902" y="3881721"/>
            <a:ext cx="7605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Thematic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A87D63-5576-4D35-8B2F-F9446A27E8B1}"/>
              </a:ext>
            </a:extLst>
          </p:cNvPr>
          <p:cNvSpPr txBox="1"/>
          <p:nvPr/>
        </p:nvSpPr>
        <p:spPr>
          <a:xfrm>
            <a:off x="2185564" y="2916996"/>
            <a:ext cx="10005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18</a:t>
            </a:r>
            <a:r>
              <a:rPr lang="en-GB" sz="1100" baseline="30000" dirty="0"/>
              <a:t>th</a:t>
            </a:r>
            <a:r>
              <a:rPr lang="en-GB" sz="1100" dirty="0"/>
              <a:t> Jan 2023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0D02EB9-367C-44FC-BB56-415BDC86522D}"/>
              </a:ext>
            </a:extLst>
          </p:cNvPr>
          <p:cNvSpPr/>
          <p:nvPr/>
        </p:nvSpPr>
        <p:spPr>
          <a:xfrm>
            <a:off x="2185564" y="2916997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AD28C13-2D3D-4D57-9241-40D861C89339}"/>
              </a:ext>
            </a:extLst>
          </p:cNvPr>
          <p:cNvSpPr txBox="1"/>
          <p:nvPr/>
        </p:nvSpPr>
        <p:spPr>
          <a:xfrm>
            <a:off x="2185564" y="3310567"/>
            <a:ext cx="1069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Accelerate Deployment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DCCC1F-2326-4A40-B3A4-DC63572DDDD1}"/>
              </a:ext>
            </a:extLst>
          </p:cNvPr>
          <p:cNvSpPr txBox="1"/>
          <p:nvPr/>
        </p:nvSpPr>
        <p:spPr>
          <a:xfrm>
            <a:off x="2185564" y="3789785"/>
            <a:ext cx="10695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>
                <a:solidFill>
                  <a:srgbClr val="00B0F0"/>
                </a:solidFill>
              </a:rPr>
              <a:t>9 More Previously (But Not Widely) Deployed Technologies You Need To Hear About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ED5F4F7-F7D2-4220-88AF-6A3BC64AAE11}"/>
              </a:ext>
            </a:extLst>
          </p:cNvPr>
          <p:cNvCxnSpPr/>
          <p:nvPr/>
        </p:nvCxnSpPr>
        <p:spPr>
          <a:xfrm>
            <a:off x="2706543" y="2673751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D9C5C5F-D276-4C0D-BAF6-AA682B65BFEF}"/>
              </a:ext>
            </a:extLst>
          </p:cNvPr>
          <p:cNvSpPr txBox="1"/>
          <p:nvPr/>
        </p:nvSpPr>
        <p:spPr>
          <a:xfrm>
            <a:off x="3679475" y="2940929"/>
            <a:ext cx="10150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28</a:t>
            </a:r>
            <a:r>
              <a:rPr lang="en-GB" sz="1100" baseline="30000" dirty="0"/>
              <a:t>th</a:t>
            </a:r>
            <a:r>
              <a:rPr lang="en-GB" sz="1100" dirty="0"/>
              <a:t> Feb 2023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9809BC8-DF55-4EAB-BEAD-347B86421A3C}"/>
              </a:ext>
            </a:extLst>
          </p:cNvPr>
          <p:cNvSpPr/>
          <p:nvPr/>
        </p:nvSpPr>
        <p:spPr>
          <a:xfrm>
            <a:off x="3679475" y="2940930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C1E374-C453-4ACD-85CB-31529E3FBEA5}"/>
              </a:ext>
            </a:extLst>
          </p:cNvPr>
          <p:cNvSpPr txBox="1"/>
          <p:nvPr/>
        </p:nvSpPr>
        <p:spPr>
          <a:xfrm>
            <a:off x="7102109" y="3310779"/>
            <a:ext cx="1069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All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2D8A8F3-D1F4-49F8-8B42-AFB1BA09EDD8}"/>
              </a:ext>
            </a:extLst>
          </p:cNvPr>
          <p:cNvSpPr txBox="1"/>
          <p:nvPr/>
        </p:nvSpPr>
        <p:spPr>
          <a:xfrm>
            <a:off x="7102109" y="3785959"/>
            <a:ext cx="1069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F0"/>
                </a:solidFill>
              </a:rPr>
              <a:t>Preliminary highlights from NSTA 2023 Technology Survey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341F120-4502-4A66-A1C3-5E8D19F53847}"/>
              </a:ext>
            </a:extLst>
          </p:cNvPr>
          <p:cNvCxnSpPr/>
          <p:nvPr/>
        </p:nvCxnSpPr>
        <p:spPr>
          <a:xfrm>
            <a:off x="4142538" y="2707471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6C62A11-2599-4169-A1AA-9977F424E8D0}"/>
              </a:ext>
            </a:extLst>
          </p:cNvPr>
          <p:cNvSpPr txBox="1"/>
          <p:nvPr/>
        </p:nvSpPr>
        <p:spPr>
          <a:xfrm>
            <a:off x="7102700" y="2916996"/>
            <a:ext cx="10166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Jun 2023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5C545F4-8D1D-460B-ABF9-6AEC0376F9A4}"/>
              </a:ext>
            </a:extLst>
          </p:cNvPr>
          <p:cNvSpPr/>
          <p:nvPr/>
        </p:nvSpPr>
        <p:spPr>
          <a:xfrm>
            <a:off x="7102700" y="2916997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9AF5DC5-28E4-4119-BC4D-28F1EFA01620}"/>
              </a:ext>
            </a:extLst>
          </p:cNvPr>
          <p:cNvCxnSpPr/>
          <p:nvPr/>
        </p:nvCxnSpPr>
        <p:spPr>
          <a:xfrm>
            <a:off x="7632068" y="2673751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19167105-F4C9-4BD6-A9E5-D18028296EFE}"/>
              </a:ext>
            </a:extLst>
          </p:cNvPr>
          <p:cNvSpPr txBox="1"/>
          <p:nvPr/>
        </p:nvSpPr>
        <p:spPr>
          <a:xfrm>
            <a:off x="9657915" y="2916996"/>
            <a:ext cx="10005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TBA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A82F45F-8144-413C-B130-5E723A01E3D2}"/>
              </a:ext>
            </a:extLst>
          </p:cNvPr>
          <p:cNvSpPr/>
          <p:nvPr/>
        </p:nvSpPr>
        <p:spPr>
          <a:xfrm>
            <a:off x="9657915" y="2916997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8023AE4-6A80-4710-B476-51205941BF99}"/>
              </a:ext>
            </a:extLst>
          </p:cNvPr>
          <p:cNvSpPr txBox="1"/>
          <p:nvPr/>
        </p:nvSpPr>
        <p:spPr>
          <a:xfrm>
            <a:off x="9657915" y="3338013"/>
            <a:ext cx="1069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Digital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8F9F48E-AFBF-4AE2-AC92-B3D5177BEA52}"/>
              </a:ext>
            </a:extLst>
          </p:cNvPr>
          <p:cNvSpPr txBox="1"/>
          <p:nvPr/>
        </p:nvSpPr>
        <p:spPr>
          <a:xfrm>
            <a:off x="9670325" y="3808753"/>
            <a:ext cx="1069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>
                <a:solidFill>
                  <a:srgbClr val="00B0F0"/>
                </a:solidFill>
              </a:rPr>
              <a:t>TBA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21B97D1-7DDB-4538-B4EE-FBD73D9661E9}"/>
              </a:ext>
            </a:extLst>
          </p:cNvPr>
          <p:cNvCxnSpPr/>
          <p:nvPr/>
        </p:nvCxnSpPr>
        <p:spPr>
          <a:xfrm>
            <a:off x="10179948" y="2673751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113D609-B91F-451D-93D5-CDAC24E8074B}"/>
              </a:ext>
            </a:extLst>
          </p:cNvPr>
          <p:cNvSpPr txBox="1"/>
          <p:nvPr/>
        </p:nvSpPr>
        <p:spPr>
          <a:xfrm>
            <a:off x="3703746" y="3345709"/>
            <a:ext cx="1069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Accelerate Deployment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33B23EA-6E32-41F9-8597-649CB69845D6}"/>
              </a:ext>
            </a:extLst>
          </p:cNvPr>
          <p:cNvSpPr txBox="1"/>
          <p:nvPr/>
        </p:nvSpPr>
        <p:spPr>
          <a:xfrm>
            <a:off x="3677312" y="3785959"/>
            <a:ext cx="10695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i="1" dirty="0">
                <a:solidFill>
                  <a:srgbClr val="00B0F0"/>
                </a:solidFill>
              </a:rPr>
              <a:t>UKETP progress, Technology Insights &amp; Accelerate Deployment</a:t>
            </a:r>
          </a:p>
          <a:p>
            <a:r>
              <a:rPr lang="en-GB" sz="1100" i="1" dirty="0">
                <a:solidFill>
                  <a:srgbClr val="00B0F0"/>
                </a:solidFill>
              </a:rPr>
              <a:t>Plans for 2023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E67CF48-BF45-4AAF-A148-014DB72268E4}"/>
              </a:ext>
            </a:extLst>
          </p:cNvPr>
          <p:cNvSpPr txBox="1"/>
          <p:nvPr/>
        </p:nvSpPr>
        <p:spPr>
          <a:xfrm>
            <a:off x="8387024" y="3312177"/>
            <a:ext cx="1069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North Sea Transition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7727AE6-58E2-4083-8654-EAF407A91484}"/>
              </a:ext>
            </a:extLst>
          </p:cNvPr>
          <p:cNvSpPr txBox="1"/>
          <p:nvPr/>
        </p:nvSpPr>
        <p:spPr>
          <a:xfrm>
            <a:off x="8378635" y="3787357"/>
            <a:ext cx="1069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F0"/>
                </a:solidFill>
              </a:rPr>
              <a:t>TBA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A893907-8E45-4A76-9F2F-FFCC589215FF}"/>
              </a:ext>
            </a:extLst>
          </p:cNvPr>
          <p:cNvSpPr txBox="1"/>
          <p:nvPr/>
        </p:nvSpPr>
        <p:spPr>
          <a:xfrm>
            <a:off x="8387615" y="2918394"/>
            <a:ext cx="10005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TBA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6C86C73-A71E-43F0-AEC5-7D7C631417DA}"/>
              </a:ext>
            </a:extLst>
          </p:cNvPr>
          <p:cNvSpPr/>
          <p:nvPr/>
        </p:nvSpPr>
        <p:spPr>
          <a:xfrm>
            <a:off x="8387615" y="2918395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70C3264-5D39-4E20-88EA-8D31548E8630}"/>
              </a:ext>
            </a:extLst>
          </p:cNvPr>
          <p:cNvCxnSpPr/>
          <p:nvPr/>
        </p:nvCxnSpPr>
        <p:spPr>
          <a:xfrm>
            <a:off x="8908594" y="2675149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F0ED950C-1262-4A95-85E1-C989FDE60266}"/>
              </a:ext>
            </a:extLst>
          </p:cNvPr>
          <p:cNvSpPr txBox="1"/>
          <p:nvPr/>
        </p:nvSpPr>
        <p:spPr>
          <a:xfrm>
            <a:off x="8649226" y="2189358"/>
            <a:ext cx="513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TBA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1E630F-D570-AD0A-AF19-4B7F9E2565AF}"/>
              </a:ext>
            </a:extLst>
          </p:cNvPr>
          <p:cNvSpPr txBox="1"/>
          <p:nvPr/>
        </p:nvSpPr>
        <p:spPr>
          <a:xfrm>
            <a:off x="5271877" y="2194696"/>
            <a:ext cx="688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Apr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25A386-180F-8EFE-1AE7-6BF2EDDEABD3}"/>
              </a:ext>
            </a:extLst>
          </p:cNvPr>
          <p:cNvSpPr txBox="1"/>
          <p:nvPr/>
        </p:nvSpPr>
        <p:spPr>
          <a:xfrm>
            <a:off x="5106925" y="3328955"/>
            <a:ext cx="10695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00B0F0"/>
                </a:solidFill>
              </a:rPr>
              <a:t>Accelerate Deployment</a:t>
            </a:r>
            <a:endParaRPr lang="en-GB" sz="1100" dirty="0">
              <a:solidFill>
                <a:srgbClr val="00B0F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0CEF2E-8783-5F38-E0D4-FF04D1E50C0B}"/>
              </a:ext>
            </a:extLst>
          </p:cNvPr>
          <p:cNvSpPr txBox="1"/>
          <p:nvPr/>
        </p:nvSpPr>
        <p:spPr>
          <a:xfrm>
            <a:off x="5106925" y="3804135"/>
            <a:ext cx="1069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00B0F0"/>
                </a:solidFill>
              </a:rPr>
              <a:t>Net Zero Technology Centre talks on their NZTTP projects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22C738-4C21-C392-A777-AABF2766DF85}"/>
              </a:ext>
            </a:extLst>
          </p:cNvPr>
          <p:cNvSpPr txBox="1"/>
          <p:nvPr/>
        </p:nvSpPr>
        <p:spPr>
          <a:xfrm>
            <a:off x="5107516" y="2935172"/>
            <a:ext cx="10326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TMN meeting </a:t>
            </a:r>
          </a:p>
          <a:p>
            <a:r>
              <a:rPr lang="en-GB" sz="1100" dirty="0"/>
              <a:t>24</a:t>
            </a:r>
            <a:r>
              <a:rPr lang="en-GB" sz="1100" baseline="30000" dirty="0"/>
              <a:t>th</a:t>
            </a:r>
            <a:r>
              <a:rPr lang="en-GB" sz="1100" dirty="0"/>
              <a:t> April 2023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474FAD-934B-7262-86DA-75707F6392E7}"/>
              </a:ext>
            </a:extLst>
          </p:cNvPr>
          <p:cNvSpPr/>
          <p:nvPr/>
        </p:nvSpPr>
        <p:spPr>
          <a:xfrm>
            <a:off x="5107516" y="2935173"/>
            <a:ext cx="1069524" cy="243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D1F54CF-6B57-7B7C-360E-DA7AADB9FEB8}"/>
              </a:ext>
            </a:extLst>
          </p:cNvPr>
          <p:cNvCxnSpPr/>
          <p:nvPr/>
        </p:nvCxnSpPr>
        <p:spPr>
          <a:xfrm>
            <a:off x="5636884" y="2691927"/>
            <a:ext cx="0" cy="1388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04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A5F83D4395164FAF0E697071B8870B" ma:contentTypeVersion="9" ma:contentTypeDescription="Create a new document." ma:contentTypeScope="" ma:versionID="f519b1740f57989c71e5ed364448dad0">
  <xsd:schema xmlns:xsd="http://www.w3.org/2001/XMLSchema" xmlns:xs="http://www.w3.org/2001/XMLSchema" xmlns:p="http://schemas.microsoft.com/office/2006/metadata/properties" xmlns:ns2="8f0d3ff7-9181-480c-a524-061d8f02ca1c" targetNamespace="http://schemas.microsoft.com/office/2006/metadata/properties" ma:root="true" ma:fieldsID="d1eb81574d0ae16496e752f8c6a3917c" ns2:_="">
    <xsd:import namespace="8f0d3ff7-9181-480c-a524-061d8f02ca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0d3ff7-9181-480c-a524-061d8f02ca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60A5F3-D096-44A3-A147-BD9E9251A5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8BC408-9BFE-470B-A9E7-14AD5DDD02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0d3ff7-9181-480c-a524-061d8f02ca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3C7F53-D2A1-45F3-8A97-A679B51FCE7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100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 Light</vt:lpstr>
      <vt:lpstr>Calibri</vt:lpstr>
      <vt:lpstr>Calibri Light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MACKINNON</dc:creator>
  <cp:lastModifiedBy>Ernie Lamza (North Sea Transition Authority)</cp:lastModifiedBy>
  <cp:revision>35</cp:revision>
  <dcterms:created xsi:type="dcterms:W3CDTF">2021-11-01T15:23:48Z</dcterms:created>
  <dcterms:modified xsi:type="dcterms:W3CDTF">2023-03-13T14:49:11Z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30ed1b-e95f-40b5-af89-828263f287a7_Enabled">
    <vt:lpwstr>true</vt:lpwstr>
  </property>
  <property fmtid="{D5CDD505-2E9C-101B-9397-08002B2CF9AE}" pid="3" name="MSIP_Label_2b30ed1b-e95f-40b5-af89-828263f287a7_SetDate">
    <vt:lpwstr>2021-11-01T15:23:48Z</vt:lpwstr>
  </property>
  <property fmtid="{D5CDD505-2E9C-101B-9397-08002B2CF9AE}" pid="4" name="MSIP_Label_2b30ed1b-e95f-40b5-af89-828263f287a7_Method">
    <vt:lpwstr>Standard</vt:lpwstr>
  </property>
  <property fmtid="{D5CDD505-2E9C-101B-9397-08002B2CF9AE}" pid="5" name="MSIP_Label_2b30ed1b-e95f-40b5-af89-828263f287a7_Name">
    <vt:lpwstr>2b30ed1b-e95f-40b5-af89-828263f287a7</vt:lpwstr>
  </property>
  <property fmtid="{D5CDD505-2E9C-101B-9397-08002B2CF9AE}" pid="6" name="MSIP_Label_2b30ed1b-e95f-40b5-af89-828263f287a7_SiteId">
    <vt:lpwstr>329e91b0-e21f-48fb-a071-456717ecc28e</vt:lpwstr>
  </property>
  <property fmtid="{D5CDD505-2E9C-101B-9397-08002B2CF9AE}" pid="7" name="MSIP_Label_2b30ed1b-e95f-40b5-af89-828263f287a7_ActionId">
    <vt:lpwstr>8ea52b99-6e22-4ad9-873e-8e1e1e6c1c6e</vt:lpwstr>
  </property>
  <property fmtid="{D5CDD505-2E9C-101B-9397-08002B2CF9AE}" pid="8" name="MSIP_Label_2b30ed1b-e95f-40b5-af89-828263f287a7_ContentBits">
    <vt:lpwstr>0</vt:lpwstr>
  </property>
  <property fmtid="{D5CDD505-2E9C-101B-9397-08002B2CF9AE}" pid="9" name="MSIP_Label_ea9aaaa7-38a4-42bd-8011-8986a6a4e918_Enabled">
    <vt:lpwstr>true</vt:lpwstr>
  </property>
  <property fmtid="{D5CDD505-2E9C-101B-9397-08002B2CF9AE}" pid="10" name="MSIP_Label_ea9aaaa7-38a4-42bd-8011-8986a6a4e918_SetDate">
    <vt:lpwstr>2021-12-13T12:20:54Z</vt:lpwstr>
  </property>
  <property fmtid="{D5CDD505-2E9C-101B-9397-08002B2CF9AE}" pid="11" name="MSIP_Label_ea9aaaa7-38a4-42bd-8011-8986a6a4e918_Method">
    <vt:lpwstr>Standard</vt:lpwstr>
  </property>
  <property fmtid="{D5CDD505-2E9C-101B-9397-08002B2CF9AE}" pid="12" name="MSIP_Label_ea9aaaa7-38a4-42bd-8011-8986a6a4e918_Name">
    <vt:lpwstr>ea9aaaa7-38a4-42bd-8011-8986a6a4e918</vt:lpwstr>
  </property>
  <property fmtid="{D5CDD505-2E9C-101B-9397-08002B2CF9AE}" pid="13" name="MSIP_Label_ea9aaaa7-38a4-42bd-8011-8986a6a4e918_SiteId">
    <vt:lpwstr>5ba4e210-1aaf-4326-9289-e8959e0f8a3a</vt:lpwstr>
  </property>
  <property fmtid="{D5CDD505-2E9C-101B-9397-08002B2CF9AE}" pid="14" name="MSIP_Label_ea9aaaa7-38a4-42bd-8011-8986a6a4e918_ActionId">
    <vt:lpwstr>d2020d33-3b38-4abd-a895-f0807f198310</vt:lpwstr>
  </property>
  <property fmtid="{D5CDD505-2E9C-101B-9397-08002B2CF9AE}" pid="15" name="MSIP_Label_ea9aaaa7-38a4-42bd-8011-8986a6a4e918_ContentBits">
    <vt:lpwstr>0</vt:lpwstr>
  </property>
  <property fmtid="{D5CDD505-2E9C-101B-9397-08002B2CF9AE}" pid="16" name="ContentTypeId">
    <vt:lpwstr>0x01010068A5F83D4395164FAF0E697071B8870B</vt:lpwstr>
  </property>
</Properties>
</file>